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7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118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ECAF5-6DB2-4634-BDB8-B7C35AA17001}" type="datetimeFigureOut">
              <a:rPr lang="en-US" smtClean="0"/>
              <a:t>8/14/2010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63EE0-A73B-4289-B96D-B5E443ACB1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ECAF5-6DB2-4634-BDB8-B7C35AA17001}" type="datetimeFigureOut">
              <a:rPr lang="en-US" smtClean="0"/>
              <a:t>8/14/2010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63EE0-A73B-4289-B96D-B5E443ACB1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ECAF5-6DB2-4634-BDB8-B7C35AA17001}" type="datetimeFigureOut">
              <a:rPr lang="en-US" smtClean="0"/>
              <a:t>8/14/2010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63EE0-A73B-4289-B96D-B5E443ACB1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ECAF5-6DB2-4634-BDB8-B7C35AA17001}" type="datetimeFigureOut">
              <a:rPr lang="en-US" smtClean="0"/>
              <a:t>8/14/2010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63EE0-A73B-4289-B96D-B5E443ACB1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ECAF5-6DB2-4634-BDB8-B7C35AA17001}" type="datetimeFigureOut">
              <a:rPr lang="en-US" smtClean="0"/>
              <a:t>8/14/2010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63EE0-A73B-4289-B96D-B5E443ACB1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ECAF5-6DB2-4634-BDB8-B7C35AA17001}" type="datetimeFigureOut">
              <a:rPr lang="en-US" smtClean="0"/>
              <a:t>8/14/2010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63EE0-A73B-4289-B96D-B5E443ACB1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ECAF5-6DB2-4634-BDB8-B7C35AA17001}" type="datetimeFigureOut">
              <a:rPr lang="en-US" smtClean="0"/>
              <a:t>8/14/2010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63EE0-A73B-4289-B96D-B5E443ACB1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ECAF5-6DB2-4634-BDB8-B7C35AA17001}" type="datetimeFigureOut">
              <a:rPr lang="en-US" smtClean="0"/>
              <a:t>8/14/2010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63EE0-A73B-4289-B96D-B5E443ACB1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ECAF5-6DB2-4634-BDB8-B7C35AA17001}" type="datetimeFigureOut">
              <a:rPr lang="en-US" smtClean="0"/>
              <a:t>8/14/2010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63EE0-A73B-4289-B96D-B5E443ACB1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ECAF5-6DB2-4634-BDB8-B7C35AA17001}" type="datetimeFigureOut">
              <a:rPr lang="en-US" smtClean="0"/>
              <a:t>8/14/2010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63EE0-A73B-4289-B96D-B5E443ACB1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ECAF5-6DB2-4634-BDB8-B7C35AA17001}" type="datetimeFigureOut">
              <a:rPr lang="en-US" smtClean="0"/>
              <a:t>8/14/2010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63EE0-A73B-4289-B96D-B5E443ACB1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0ECAF5-6DB2-4634-BDB8-B7C35AA17001}" type="datetimeFigureOut">
              <a:rPr lang="en-US" smtClean="0"/>
              <a:t>8/14/2010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263EE0-A73B-4289-B96D-B5E443ACB11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lide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lide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On-screen Show (4:3)</PresentationFormat>
  <Paragraphs>0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Allie</dc:creator>
  <cp:lastModifiedBy>Allie</cp:lastModifiedBy>
  <cp:revision>1</cp:revision>
  <dcterms:created xsi:type="dcterms:W3CDTF">2010-08-14T18:49:54Z</dcterms:created>
  <dcterms:modified xsi:type="dcterms:W3CDTF">2010-08-14T18:54:30Z</dcterms:modified>
</cp:coreProperties>
</file>